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7" r:id="rId6"/>
    <p:sldId id="269" r:id="rId7"/>
    <p:sldId id="265" r:id="rId8"/>
    <p:sldId id="260" r:id="rId9"/>
    <p:sldId id="268" r:id="rId10"/>
    <p:sldId id="263" r:id="rId11"/>
    <p:sldId id="261" r:id="rId12"/>
    <p:sldId id="264" r:id="rId13"/>
    <p:sldId id="262" r:id="rId14"/>
    <p:sldId id="266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2" autoAdjust="0"/>
    <p:restoredTop sz="94671" autoAdjust="0"/>
  </p:normalViewPr>
  <p:slideViewPr>
    <p:cSldViewPr>
      <p:cViewPr varScale="1">
        <p:scale>
          <a:sx n="66" d="100"/>
          <a:sy n="66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FB071A-CC27-4BEC-A4A8-B1EA1397482D}" type="datetimeFigureOut">
              <a:rPr lang="en-US" smtClean="0"/>
              <a:t>4/7/2013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4AB942-40F5-40A1-8485-0192EE218C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858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884218" y="750332"/>
            <a:ext cx="13923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         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971801" y="533400"/>
            <a:ext cx="1828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BD" dirty="0" smtClean="0"/>
          </a:p>
          <a:p>
            <a:endParaRPr lang="bn-BD" dirty="0"/>
          </a:p>
          <a:p>
            <a:endParaRPr lang="bn-BD" dirty="0" smtClean="0"/>
          </a:p>
          <a:p>
            <a:endParaRPr lang="bn-BD" dirty="0"/>
          </a:p>
          <a:p>
            <a:endParaRPr lang="bn-BD" dirty="0" smtClean="0"/>
          </a:p>
          <a:p>
            <a:endParaRPr lang="bn-BD" dirty="0"/>
          </a:p>
          <a:p>
            <a:endParaRPr lang="bn-BD" dirty="0" smtClean="0"/>
          </a:p>
          <a:p>
            <a:endParaRPr lang="bn-BD" dirty="0"/>
          </a:p>
          <a:p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562100" y="260509"/>
            <a:ext cx="6019800" cy="221599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13800" dirty="0" smtClean="0">
                <a:solidFill>
                  <a:srgbClr val="7030A0"/>
                </a:solidFill>
              </a:rPr>
              <a:t>স্বাগতম</a:t>
            </a:r>
            <a:endParaRPr lang="en-US" sz="7200" dirty="0">
              <a:solidFill>
                <a:srgbClr val="7030A0"/>
              </a:solidFill>
            </a:endParaRPr>
          </a:p>
        </p:txBody>
      </p:sp>
      <p:pic>
        <p:nvPicPr>
          <p:cNvPr id="1026" name="Picture 2" descr="D:\Shahnaj\bir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4218" y="2667000"/>
            <a:ext cx="5040076" cy="4000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4742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2771" y="2080530"/>
            <a:ext cx="3677634" cy="1424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1" y="1143000"/>
            <a:ext cx="1752600" cy="3705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179043" y="4147066"/>
            <a:ext cx="4800600" cy="584775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৫০০+৫০০= ১০০০ গ্রাম বা ১কেজি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12771" y="4362509"/>
            <a:ext cx="5143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                                                                                                                         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38201" y="5257800"/>
            <a:ext cx="4238266" cy="107721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৫০০+২০০+২০০+১০০= ১০০০ গ্রাম বা ১ কেজি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 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081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38200" y="685800"/>
            <a:ext cx="48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466975"/>
            <a:ext cx="3505200" cy="192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230024" y="4267200"/>
            <a:ext cx="6288176" cy="76944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১০টি ১০ গ্রামের বাটখারা =১কেজি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1175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039164"/>
            <a:ext cx="2514600" cy="453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981200" y="381000"/>
            <a:ext cx="3810000" cy="58477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এগুলো কিসের ছবি?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19200" y="5943600"/>
            <a:ext cx="2209800" cy="64633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বাটখারা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0" y="2632501"/>
            <a:ext cx="4953000" cy="83099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১০০০ গ্রাম= ১ কেজি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4150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eft-Right Arrow 4"/>
          <p:cNvSpPr/>
          <p:nvPr/>
        </p:nvSpPr>
        <p:spPr>
          <a:xfrm rot="10800000">
            <a:off x="641287" y="646812"/>
            <a:ext cx="7662393" cy="4336441"/>
          </a:xfrm>
          <a:prstGeom prst="leftRigh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 dirty="0"/>
          </a:p>
        </p:txBody>
      </p:sp>
      <p:sp>
        <p:nvSpPr>
          <p:cNvPr id="6" name="TextBox 5"/>
          <p:cNvSpPr txBox="1"/>
          <p:nvPr/>
        </p:nvSpPr>
        <p:spPr>
          <a:xfrm rot="10800000" flipV="1">
            <a:off x="1371600" y="2030203"/>
            <a:ext cx="6248400" cy="156966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ছাত্র- ছাত্রিদেরকে  বই খূলে বাটখারাগূলো দেখতে  বলবো।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650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841009" y="228600"/>
            <a:ext cx="3124200" cy="1828800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33720" y="750624"/>
            <a:ext cx="1600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0" y="2438400"/>
            <a:ext cx="8001000" cy="212365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4400" dirty="0" smtClean="0"/>
              <a:t>১।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ওজন পরিমাপের মূল একক কি বল?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২।বই দেখে  দলে বাটখারাগুলো  কত গ্রামের তা লিখ?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325583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57200" y="2646651"/>
            <a:ext cx="7924800" cy="13234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১।৫০০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গ্রামের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৪টি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বাটখারা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=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২।৩০০+২০০+২০০+১০০+১০০+৫০+৫০=?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69746" y="856343"/>
            <a:ext cx="4987636" cy="156966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4620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00200" y="1007961"/>
            <a:ext cx="5334000" cy="2646878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16600" dirty="0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6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388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79532" y="868867"/>
            <a:ext cx="3675394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bn-BD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উপস্থাপনায়</a:t>
            </a:r>
            <a:endParaRPr lang="en-US" sz="5400" dirty="0"/>
          </a:p>
        </p:txBody>
      </p:sp>
      <p:sp>
        <p:nvSpPr>
          <p:cNvPr id="3" name="TextBox 2"/>
          <p:cNvSpPr txBox="1"/>
          <p:nvPr/>
        </p:nvSpPr>
        <p:spPr>
          <a:xfrm>
            <a:off x="1039414" y="2286000"/>
            <a:ext cx="6955629" cy="280076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শাহনাজ  আক্তার</a:t>
            </a:r>
          </a:p>
          <a:p>
            <a:pPr algn="ctr"/>
            <a:r>
              <a:rPr lang="bn-BD" sz="4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সহকারি শিক্ষক </a:t>
            </a:r>
          </a:p>
          <a:p>
            <a:pPr algn="ctr"/>
            <a:r>
              <a:rPr lang="bn-BD" sz="4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কাজিরহাট সরকারি  প্রাথমিক বিদ্যালয়</a:t>
            </a:r>
          </a:p>
          <a:p>
            <a:pPr algn="ctr"/>
            <a:r>
              <a:rPr lang="bn-BD" sz="4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বেগমগঞ্জ ,নোয়াখালী</a:t>
            </a:r>
            <a:r>
              <a:rPr lang="bn-BD" sz="4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-152400" y="15925800"/>
            <a:ext cx="6628359" cy="372563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BD" sz="11500" dirty="0" smtClean="0"/>
          </a:p>
          <a:p>
            <a:endParaRPr lang="bn-BD" sz="11500" dirty="0"/>
          </a:p>
          <a:p>
            <a:endParaRPr lang="bn-BD" sz="11500" dirty="0" smtClean="0"/>
          </a:p>
          <a:p>
            <a:endParaRPr lang="bn-BD" sz="11500" dirty="0"/>
          </a:p>
          <a:p>
            <a:endParaRPr lang="bn-BD" sz="11500" dirty="0" smtClean="0"/>
          </a:p>
          <a:p>
            <a:endParaRPr lang="bn-BD" sz="11500" dirty="0"/>
          </a:p>
          <a:p>
            <a:endParaRPr lang="bn-BD" sz="11500" dirty="0" smtClean="0"/>
          </a:p>
          <a:p>
            <a:endParaRPr lang="bn-BD" sz="11500" dirty="0"/>
          </a:p>
          <a:p>
            <a:endParaRPr lang="bn-BD" sz="11500" dirty="0" smtClean="0"/>
          </a:p>
          <a:p>
            <a:endParaRPr lang="bn-BD" sz="11500" dirty="0"/>
          </a:p>
          <a:p>
            <a:endParaRPr lang="bn-BD" sz="11500" dirty="0" smtClean="0"/>
          </a:p>
          <a:p>
            <a:endParaRPr lang="bn-BD" sz="11500" dirty="0"/>
          </a:p>
          <a:p>
            <a:endParaRPr lang="bn-BD" sz="11500" dirty="0" smtClean="0"/>
          </a:p>
          <a:p>
            <a:endParaRPr lang="bn-BD" sz="11500" dirty="0"/>
          </a:p>
          <a:p>
            <a:endParaRPr lang="bn-BD" sz="11500" dirty="0" smtClean="0"/>
          </a:p>
          <a:p>
            <a:endParaRPr lang="bn-BD" sz="11500" dirty="0"/>
          </a:p>
          <a:p>
            <a:endParaRPr lang="bn-BD" sz="11500" dirty="0" smtClean="0"/>
          </a:p>
          <a:p>
            <a:endParaRPr lang="bn-BD" sz="11500" dirty="0"/>
          </a:p>
          <a:p>
            <a:endParaRPr lang="bn-BD" sz="11500" dirty="0" smtClean="0"/>
          </a:p>
          <a:p>
            <a:endParaRPr lang="bn-BD" sz="11500" dirty="0"/>
          </a:p>
          <a:p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870750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-3657600"/>
            <a:ext cx="5638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BD" dirty="0">
              <a:latin typeface="NikoshBAN" pitchFamily="2" charset="0"/>
              <a:cs typeface="NikoshBAN" pitchFamily="2" charset="0"/>
            </a:endParaRPr>
          </a:p>
          <a:p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endParaRPr lang="bn-BD" dirty="0">
              <a:latin typeface="NikoshBAN" pitchFamily="2" charset="0"/>
              <a:cs typeface="NikoshBAN" pitchFamily="2" charset="0"/>
            </a:endParaRPr>
          </a:p>
          <a:p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endParaRPr lang="bn-BD" dirty="0">
              <a:latin typeface="NikoshBAN" pitchFamily="2" charset="0"/>
              <a:cs typeface="NikoshBAN" pitchFamily="2" charset="0"/>
            </a:endParaRPr>
          </a:p>
          <a:p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endParaRPr lang="bn-BD" dirty="0">
              <a:latin typeface="NikoshBAN" pitchFamily="2" charset="0"/>
              <a:cs typeface="NikoshBAN" pitchFamily="2" charset="0"/>
            </a:endParaRPr>
          </a:p>
          <a:p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endParaRPr lang="bn-BD" dirty="0">
              <a:latin typeface="NikoshBAN" pitchFamily="2" charset="0"/>
              <a:cs typeface="NikoshBAN" pitchFamily="2" charset="0"/>
            </a:endParaRPr>
          </a:p>
          <a:p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endParaRPr lang="bn-BD" dirty="0">
              <a:latin typeface="NikoshBAN" pitchFamily="2" charset="0"/>
              <a:cs typeface="NikoshBAN" pitchFamily="2" charset="0"/>
            </a:endParaRPr>
          </a:p>
          <a:p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endParaRPr lang="bn-BD" dirty="0">
              <a:latin typeface="NikoshBAN" pitchFamily="2" charset="0"/>
              <a:cs typeface="NikoshBAN" pitchFamily="2" charset="0"/>
            </a:endParaRPr>
          </a:p>
          <a:p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endParaRPr lang="bn-BD" dirty="0">
              <a:latin typeface="NikoshBAN" pitchFamily="2" charset="0"/>
              <a:cs typeface="NikoshBAN" pitchFamily="2" charset="0"/>
            </a:endParaRP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52600" y="1092276"/>
            <a:ext cx="5334000" cy="3416320"/>
          </a:xfrm>
          <a:prstGeom prst="rect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শ্রেনিঃতৃতীয়</a:t>
            </a: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বিষয়ঃপ্রাথমিক গনিত।</a:t>
            </a: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পাঠ শিরোনামঃওজন।</a:t>
            </a: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সময়ঃ৪০ মিনিট।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1583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533400"/>
            <a:ext cx="701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76400" y="902732"/>
            <a:ext cx="5562600" cy="1015663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শিখনফল 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2133600"/>
            <a:ext cx="7391400" cy="3416320"/>
          </a:xfrm>
          <a:prstGeom prst="rect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১। ওজন পরিমাপের সনাতন পদ্ধতি ( দাঁড়ি পাল্লা)  </a:t>
            </a:r>
          </a:p>
          <a:p>
            <a:r>
              <a:rPr lang="bn-BD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 সম্পর্কে জেনে বলতে পারবে । 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২। ওজন পরিমাপের মূল একক গ্রাম ও             </a:t>
            </a:r>
          </a:p>
          <a:p>
            <a:r>
              <a:rPr lang="bn-BD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  ১০০০ গ্রাম = ১ কেজি তা বলতে পারবে । 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৩। বাটখারাগুলো চিনে প্রত্যেকটি কত গ্রামের        </a:t>
            </a:r>
          </a:p>
          <a:p>
            <a:r>
              <a:rPr lang="bn-BD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 বাটখারা তা বলতে ও লিখতে পারবে ।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8255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2286000"/>
            <a:ext cx="5638800" cy="186204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11500" dirty="0" smtClean="0">
                <a:latin typeface="NikoshBAN" pitchFamily="2" charset="0"/>
                <a:cs typeface="NikoshBAN" pitchFamily="2" charset="0"/>
              </a:rPr>
              <a:t>গান গাইব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6199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696686"/>
            <a:ext cx="8534400" cy="452431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পাঠ শিরোনামঃ</a:t>
            </a:r>
            <a:r>
              <a:rPr lang="bn-BD" sz="72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ওজন  পরিমাপ</a:t>
            </a:r>
          </a:p>
          <a:p>
            <a:r>
              <a:rPr lang="bn-BD" sz="7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পাঠ্যাংশঃ</a:t>
            </a:r>
            <a:r>
              <a:rPr lang="bn-BD" sz="7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7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বাটখারা ও ওজন মাপার ওযন্ত্র। </a:t>
            </a:r>
            <a:endParaRPr lang="en-US" sz="72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0123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14424"/>
            <a:ext cx="4343399" cy="3554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46" t="32632" r="27382" b="5770"/>
          <a:stretch/>
        </p:blipFill>
        <p:spPr bwMode="auto">
          <a:xfrm>
            <a:off x="4848702" y="1066800"/>
            <a:ext cx="3653853" cy="36501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676136" y="450170"/>
            <a:ext cx="4953000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এগুলো কিসের </a:t>
            </a:r>
            <a:r>
              <a:rPr lang="bn-BD" sz="3600" dirty="0"/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ছবি ?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 flipV="1">
            <a:off x="671652" y="641662"/>
            <a:ext cx="45861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              </a:t>
            </a:r>
            <a:r>
              <a:rPr lang="bn-BD" dirty="0" smtClean="0"/>
              <a:t>          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  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83110" y="467519"/>
            <a:ext cx="449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/>
              <a:t>    </a:t>
            </a:r>
            <a:endParaRPr lang="en-US" sz="3600" dirty="0"/>
          </a:p>
        </p:txBody>
      </p:sp>
      <p:sp>
        <p:nvSpPr>
          <p:cNvPr id="11" name="TextBox 10"/>
          <p:cNvSpPr txBox="1"/>
          <p:nvPr/>
        </p:nvSpPr>
        <p:spPr>
          <a:xfrm>
            <a:off x="838200" y="5181600"/>
            <a:ext cx="2895600" cy="707886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দাড়িপাল্লা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152636" y="5334000"/>
            <a:ext cx="2924564" cy="646331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ডিজিটাল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2968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371600" y="2133600"/>
            <a:ext cx="6132276" cy="2057400"/>
            <a:chOff x="210243" y="1736069"/>
            <a:chExt cx="6571557" cy="1409739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265" b="63237"/>
            <a:stretch/>
          </p:blipFill>
          <p:spPr bwMode="auto">
            <a:xfrm>
              <a:off x="210243" y="2270077"/>
              <a:ext cx="2921917" cy="8757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29" name="Picture 5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0000"/>
            <a:stretch/>
          </p:blipFill>
          <p:spPr bwMode="auto">
            <a:xfrm>
              <a:off x="3124200" y="1736069"/>
              <a:ext cx="3657600" cy="11976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3" name="TextBox 2"/>
          <p:cNvSpPr txBox="1"/>
          <p:nvPr/>
        </p:nvSpPr>
        <p:spPr>
          <a:xfrm>
            <a:off x="1828800" y="506028"/>
            <a:ext cx="5867400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এগুলো কিসের ছবি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0" y="4724400"/>
            <a:ext cx="4884986" cy="101566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বাটখারা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9042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460" t="42030" b="16233"/>
          <a:stretch/>
        </p:blipFill>
        <p:spPr bwMode="auto">
          <a:xfrm>
            <a:off x="529771" y="2081772"/>
            <a:ext cx="3204029" cy="2337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429000" y="2810470"/>
            <a:ext cx="5410200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১০০০ গ্রাম = ১ কেজি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6219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633</TotalTime>
  <Words>180</Words>
  <Application>Microsoft Office PowerPoint</Application>
  <PresentationFormat>On-screen Show (4:3)</PresentationFormat>
  <Paragraphs>85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Doel-1612i3</dc:creator>
  <cp:lastModifiedBy>Doel-1612i3</cp:lastModifiedBy>
  <cp:revision>68</cp:revision>
  <dcterms:created xsi:type="dcterms:W3CDTF">2006-08-16T00:00:00Z</dcterms:created>
  <dcterms:modified xsi:type="dcterms:W3CDTF">2013-04-07T10:11:00Z</dcterms:modified>
</cp:coreProperties>
</file>